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5.jpg>
</file>

<file path=ppt/media/image16.png>
</file>

<file path=ppt/media/image17.png>
</file>

<file path=ppt/media/image18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Initialize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4.jpg"/><Relationship Id="rId5" Type="http://schemas.openxmlformats.org/officeDocument/2006/relationships/image" Target="../media/image1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Whack-a-Mole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4789875" y="3924925"/>
            <a:ext cx="4082700" cy="5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Team: </a:t>
            </a:r>
            <a:r>
              <a:rPr lang="en-GB"/>
              <a:t>Jack Crowley, Stacia Kolodziejski, Rajiv Ramroop, Radhey Patel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26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Introducing: Lorem ipsum</a:t>
            </a:r>
            <a:endParaRPr/>
          </a:p>
        </p:txBody>
      </p:sp>
      <p:sp>
        <p:nvSpPr>
          <p:cNvPr id="423" name="Google Shape;423;p26"/>
          <p:cNvSpPr txBox="1"/>
          <p:nvPr>
            <p:ph idx="1" type="subTitle"/>
          </p:nvPr>
        </p:nvSpPr>
        <p:spPr>
          <a:xfrm>
            <a:off x="1297500" y="934650"/>
            <a:ext cx="67506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Showcase how your tools work across different devices</a:t>
            </a:r>
            <a:endParaRPr/>
          </a:p>
        </p:txBody>
      </p:sp>
      <p:sp>
        <p:nvSpPr>
          <p:cNvPr id="424" name="Google Shape;424;p26"/>
          <p:cNvSpPr txBox="1"/>
          <p:nvPr>
            <p:ph idx="2" type="body"/>
          </p:nvPr>
        </p:nvSpPr>
        <p:spPr>
          <a:xfrm>
            <a:off x="1297500" y="1656775"/>
            <a:ext cx="1991100" cy="27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Lorem ipsum dolor sit amet, consectetur adipiscing elit. Curabitur eleifend a diam quis suscipit. Fusce venenatis nunc ut lectus convallis, sit amet egestas mi rutrum.</a:t>
            </a:r>
            <a:endParaRPr/>
          </a:p>
        </p:txBody>
      </p:sp>
      <p:grpSp>
        <p:nvGrpSpPr>
          <p:cNvPr id="425" name="Google Shape;425;p26"/>
          <p:cNvGrpSpPr/>
          <p:nvPr/>
        </p:nvGrpSpPr>
        <p:grpSpPr>
          <a:xfrm>
            <a:off x="6884050" y="1716000"/>
            <a:ext cx="2259900" cy="1103400"/>
            <a:chOff x="6884050" y="1716000"/>
            <a:chExt cx="2259900" cy="1103400"/>
          </a:xfrm>
        </p:grpSpPr>
        <p:sp>
          <p:nvSpPr>
            <p:cNvPr id="426" name="Google Shape;426;p26"/>
            <p:cNvSpPr/>
            <p:nvPr/>
          </p:nvSpPr>
          <p:spPr>
            <a:xfrm>
              <a:off x="6884050" y="1716000"/>
              <a:ext cx="2259900" cy="11034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6"/>
            <p:cNvSpPr txBox="1"/>
            <p:nvPr/>
          </p:nvSpPr>
          <p:spPr>
            <a:xfrm>
              <a:off x="7354784" y="1840351"/>
              <a:ext cx="15504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solidFill>
                    <a:srgbClr val="FFFFFF"/>
                  </a:solidFill>
                </a:rPr>
                <a:t>QUICK TIP</a:t>
              </a:r>
              <a:endParaRPr b="1" sz="1200">
                <a:solidFill>
                  <a:srgbClr val="FFFFFF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FFFFFF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D9F0FF"/>
                  </a:solidFill>
                </a:rPr>
                <a:t>Try right clicking on a photo and using "Replace Image" to demonstrate your prototype.</a:t>
              </a:r>
              <a:endParaRPr sz="700">
                <a:solidFill>
                  <a:srgbClr val="D9F0FF"/>
                </a:solidFill>
              </a:endParaRPr>
            </a:p>
          </p:txBody>
        </p:sp>
        <p:pic>
          <p:nvPicPr>
            <p:cNvPr id="428" name="Google Shape;428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38828" y="1908568"/>
              <a:ext cx="212825" cy="2128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9" name="Google Shape;429;p26"/>
          <p:cNvGrpSpPr/>
          <p:nvPr/>
        </p:nvGrpSpPr>
        <p:grpSpPr>
          <a:xfrm>
            <a:off x="3517188" y="1656777"/>
            <a:ext cx="3462484" cy="2672600"/>
            <a:chOff x="3553042" y="1657806"/>
            <a:chExt cx="3461100" cy="2671532"/>
          </a:xfrm>
        </p:grpSpPr>
        <p:sp>
          <p:nvSpPr>
            <p:cNvPr id="430" name="Google Shape;430;p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6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6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6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6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6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6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6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QuickTip.jpg" id="438" name="Google Shape;438;p26"/>
          <p:cNvPicPr preferRelativeResize="0"/>
          <p:nvPr/>
        </p:nvPicPr>
        <p:blipFill rotWithShape="1">
          <a:blip r:embed="rId4">
            <a:alphaModFix/>
          </a:blip>
          <a:srcRect b="7264" l="0" r="0" t="7264"/>
          <a:stretch/>
        </p:blipFill>
        <p:spPr>
          <a:xfrm>
            <a:off x="3570069" y="1713899"/>
            <a:ext cx="335640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26"/>
          <p:cNvSpPr/>
          <p:nvPr/>
        </p:nvSpPr>
        <p:spPr>
          <a:xfrm flipH="1">
            <a:off x="3569929" y="1714948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0" name="Google Shape;440;p26"/>
          <p:cNvGrpSpPr/>
          <p:nvPr/>
        </p:nvGrpSpPr>
        <p:grpSpPr>
          <a:xfrm>
            <a:off x="6470900" y="2744576"/>
            <a:ext cx="1122449" cy="1668667"/>
            <a:chOff x="6505573" y="2745170"/>
            <a:chExt cx="1122000" cy="1668000"/>
          </a:xfrm>
        </p:grpSpPr>
        <p:sp>
          <p:nvSpPr>
            <p:cNvPr id="441" name="Google Shape;441;p26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6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6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6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45" name="Google Shape;445;p26"/>
          <p:cNvPicPr preferRelativeResize="0"/>
          <p:nvPr/>
        </p:nvPicPr>
        <p:blipFill rotWithShape="1">
          <a:blip r:embed="rId5">
            <a:alphaModFix/>
          </a:blip>
          <a:srcRect b="16020" l="53168" r="26238" t="53058"/>
          <a:stretch/>
        </p:blipFill>
        <p:spPr>
          <a:xfrm>
            <a:off x="6470381" y="2818527"/>
            <a:ext cx="1122300" cy="14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26"/>
          <p:cNvSpPr/>
          <p:nvPr/>
        </p:nvSpPr>
        <p:spPr>
          <a:xfrm flipH="1">
            <a:off x="6470215" y="2818767"/>
            <a:ext cx="1122300" cy="1461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7" name="Google Shape;447;p26"/>
          <p:cNvGrpSpPr/>
          <p:nvPr/>
        </p:nvGrpSpPr>
        <p:grpSpPr>
          <a:xfrm>
            <a:off x="6080176" y="3375336"/>
            <a:ext cx="570528" cy="1135689"/>
            <a:chOff x="9543736" y="4486132"/>
            <a:chExt cx="570300" cy="1135235"/>
          </a:xfrm>
        </p:grpSpPr>
        <p:sp>
          <p:nvSpPr>
            <p:cNvPr id="448" name="Google Shape;448;p26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6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6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6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52" name="Google Shape;452;p26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079557" y="3374919"/>
            <a:ext cx="570300" cy="9738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453" name="Google Shape;453;p26"/>
          <p:cNvSpPr/>
          <p:nvPr/>
        </p:nvSpPr>
        <p:spPr>
          <a:xfrm flipH="1">
            <a:off x="6079436" y="3398094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4" name="Google Shape;454;p26"/>
          <p:cNvGrpSpPr/>
          <p:nvPr/>
        </p:nvGrpSpPr>
        <p:grpSpPr>
          <a:xfrm>
            <a:off x="7350028" y="3727561"/>
            <a:ext cx="499100" cy="758547"/>
            <a:chOff x="7384375" y="3728000"/>
            <a:chExt cx="498900" cy="758244"/>
          </a:xfrm>
        </p:grpSpPr>
        <p:sp>
          <p:nvSpPr>
            <p:cNvPr id="455" name="Google Shape;455;p26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6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6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6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" name="Google Shape;459;p26"/>
          <p:cNvGrpSpPr/>
          <p:nvPr/>
        </p:nvGrpSpPr>
        <p:grpSpPr>
          <a:xfrm>
            <a:off x="7350063" y="3857292"/>
            <a:ext cx="523846" cy="507077"/>
            <a:chOff x="7384385" y="3857442"/>
            <a:chExt cx="523637" cy="506874"/>
          </a:xfrm>
        </p:grpSpPr>
        <p:sp>
          <p:nvSpPr>
            <p:cNvPr id="460" name="Google Shape;460;p26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1" name="Google Shape;461;p26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462" name="Google Shape;462;p26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26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464" name="Google Shape;464;p26"/>
          <p:cNvPicPr preferRelativeResize="0"/>
          <p:nvPr/>
        </p:nvPicPr>
        <p:blipFill rotWithShape="1">
          <a:blip r:embed="rId5">
            <a:alphaModFix/>
          </a:blip>
          <a:srcRect b="36557" l="48584" r="37425" t="47335"/>
          <a:stretch/>
        </p:blipFill>
        <p:spPr>
          <a:xfrm>
            <a:off x="7379612" y="3888791"/>
            <a:ext cx="438600" cy="437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465" name="Google Shape;465;p26"/>
          <p:cNvGrpSpPr/>
          <p:nvPr/>
        </p:nvGrpSpPr>
        <p:grpSpPr>
          <a:xfrm>
            <a:off x="7948338" y="3727561"/>
            <a:ext cx="477502" cy="758547"/>
            <a:chOff x="7982421" y="3727763"/>
            <a:chExt cx="477311" cy="758244"/>
          </a:xfrm>
        </p:grpSpPr>
        <p:sp>
          <p:nvSpPr>
            <p:cNvPr id="466" name="Google Shape;466;p26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6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6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6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6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6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6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6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74" name="Google Shape;474;p26"/>
          <p:cNvPicPr preferRelativeResize="0"/>
          <p:nvPr/>
        </p:nvPicPr>
        <p:blipFill rotWithShape="1">
          <a:blip r:embed="rId5">
            <a:alphaModFix/>
          </a:blip>
          <a:srcRect b="27092" l="49668" r="37351" t="55915"/>
          <a:stretch/>
        </p:blipFill>
        <p:spPr>
          <a:xfrm>
            <a:off x="7966179" y="3884431"/>
            <a:ext cx="415200" cy="4713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desktop</a:t>
            </a:r>
            <a:endParaRPr sz="1000"/>
          </a:p>
        </p:txBody>
      </p:sp>
      <p:sp>
        <p:nvSpPr>
          <p:cNvPr id="480" name="Google Shape;480;p27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481" name="Google Shape;481;p27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482" name="Google Shape;482;p27"/>
          <p:cNvGrpSpPr/>
          <p:nvPr/>
        </p:nvGrpSpPr>
        <p:grpSpPr>
          <a:xfrm>
            <a:off x="2833760" y="1272110"/>
            <a:ext cx="3461100" cy="2671532"/>
            <a:chOff x="3553042" y="1657806"/>
            <a:chExt cx="3461100" cy="2671532"/>
          </a:xfrm>
        </p:grpSpPr>
        <p:sp>
          <p:nvSpPr>
            <p:cNvPr id="483" name="Google Shape;483;p2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91" name="Google Shape;491;p27"/>
          <p:cNvPicPr preferRelativeResize="0"/>
          <p:nvPr/>
        </p:nvPicPr>
        <p:blipFill rotWithShape="1">
          <a:blip r:embed="rId3">
            <a:alphaModFix/>
          </a:blip>
          <a:srcRect b="9439" l="38930" r="9677" t="56777"/>
          <a:stretch/>
        </p:blipFill>
        <p:spPr>
          <a:xfrm>
            <a:off x="2886903" y="1329319"/>
            <a:ext cx="3355200" cy="19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27"/>
          <p:cNvSpPr/>
          <p:nvPr/>
        </p:nvSpPr>
        <p:spPr>
          <a:xfrm flipH="1">
            <a:off x="2886886" y="13303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timeline</a:t>
            </a:r>
            <a:endParaRPr/>
          </a:p>
        </p:txBody>
      </p:sp>
      <p:sp>
        <p:nvSpPr>
          <p:cNvPr id="498" name="Google Shape;498;p28"/>
          <p:cNvSpPr txBox="1"/>
          <p:nvPr/>
        </p:nvSpPr>
        <p:spPr>
          <a:xfrm>
            <a:off x="135453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JAN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9" name="Google Shape;499;p28"/>
          <p:cNvSpPr txBox="1"/>
          <p:nvPr/>
        </p:nvSpPr>
        <p:spPr>
          <a:xfrm>
            <a:off x="1158086" y="2894125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0" name="Google Shape;500;p28"/>
          <p:cNvSpPr txBox="1"/>
          <p:nvPr/>
        </p:nvSpPr>
        <p:spPr>
          <a:xfrm>
            <a:off x="1158086" y="3307024"/>
            <a:ext cx="11667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1" name="Google Shape;501;p28"/>
          <p:cNvSpPr txBox="1"/>
          <p:nvPr/>
        </p:nvSpPr>
        <p:spPr>
          <a:xfrm>
            <a:off x="245622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FEB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2" name="Google Shape;502;p28"/>
          <p:cNvSpPr txBox="1"/>
          <p:nvPr/>
        </p:nvSpPr>
        <p:spPr>
          <a:xfrm>
            <a:off x="2302396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Sit Amet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3" name="Google Shape;503;p28"/>
          <p:cNvSpPr txBox="1"/>
          <p:nvPr/>
        </p:nvSpPr>
        <p:spPr>
          <a:xfrm>
            <a:off x="2302396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4" name="Google Shape;504;p28"/>
          <p:cNvSpPr txBox="1"/>
          <p:nvPr/>
        </p:nvSpPr>
        <p:spPr>
          <a:xfrm>
            <a:off x="3550435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5" name="Google Shape;505;p28"/>
          <p:cNvSpPr txBox="1"/>
          <p:nvPr/>
        </p:nvSpPr>
        <p:spPr>
          <a:xfrm>
            <a:off x="343890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Donec Ultrices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6" name="Google Shape;506;p28"/>
          <p:cNvSpPr txBox="1"/>
          <p:nvPr/>
        </p:nvSpPr>
        <p:spPr>
          <a:xfrm>
            <a:off x="3438904" y="3307022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7" name="Google Shape;507;p28"/>
          <p:cNvSpPr txBox="1"/>
          <p:nvPr/>
        </p:nvSpPr>
        <p:spPr>
          <a:xfrm>
            <a:off x="464199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APR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8" name="Google Shape;508;p28"/>
          <p:cNvSpPr txBox="1"/>
          <p:nvPr/>
        </p:nvSpPr>
        <p:spPr>
          <a:xfrm>
            <a:off x="4572659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Litora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9" name="Google Shape;509;p28"/>
          <p:cNvSpPr txBox="1"/>
          <p:nvPr/>
        </p:nvSpPr>
        <p:spPr>
          <a:xfrm>
            <a:off x="4572659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0" name="Google Shape;510;p28"/>
          <p:cNvSpPr txBox="1"/>
          <p:nvPr/>
        </p:nvSpPr>
        <p:spPr>
          <a:xfrm>
            <a:off x="573029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MAY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1" name="Google Shape;511;p28"/>
          <p:cNvSpPr txBox="1"/>
          <p:nvPr/>
        </p:nvSpPr>
        <p:spPr>
          <a:xfrm>
            <a:off x="5703047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Quis Diam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2" name="Google Shape;512;p28"/>
          <p:cNvSpPr txBox="1"/>
          <p:nvPr/>
        </p:nvSpPr>
        <p:spPr>
          <a:xfrm>
            <a:off x="5703047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3" name="Google Shape;513;p28"/>
          <p:cNvSpPr txBox="1"/>
          <p:nvPr/>
        </p:nvSpPr>
        <p:spPr>
          <a:xfrm>
            <a:off x="682221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JUN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4" name="Google Shape;514;p28"/>
          <p:cNvSpPr txBox="1"/>
          <p:nvPr/>
        </p:nvSpPr>
        <p:spPr>
          <a:xfrm>
            <a:off x="683718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Dolor Lorem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5" name="Google Shape;515;p28"/>
          <p:cNvSpPr txBox="1"/>
          <p:nvPr/>
        </p:nvSpPr>
        <p:spPr>
          <a:xfrm>
            <a:off x="6837184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16" name="Google Shape;516;p28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7" name="Google Shape;517;p28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18" name="Google Shape;518;p28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519" name="Google Shape;519;p28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0" name="Google Shape;520;p28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21" name="Google Shape;521;p28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522" name="Google Shape;522;p28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3" name="Google Shape;523;p28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24" name="Google Shape;524;p28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525" name="Google Shape;525;p28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6" name="Google Shape;526;p28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27" name="Google Shape;527;p28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528" name="Google Shape;528;p28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9" name="Google Shape;529;p28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30" name="Google Shape;530;p28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531" name="Google Shape;531;p28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2" name="Google Shape;532;p28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33" name="Google Shape;533;p28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29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grpSp>
        <p:nvGrpSpPr>
          <p:cNvPr id="539" name="Google Shape;539;p29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540" name="Google Shape;540;p29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9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9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9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9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9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9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48" name="Google Shape;548;p29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29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0" name="Google Shape;550;p29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551" name="Google Shape;551;p29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9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9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9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55" name="Google Shape;555;p29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556" name="Google Shape;556;p29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7" name="Google Shape;557;p29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558" name="Google Shape;558;p29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9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9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9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62" name="Google Shape;562;p29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63" name="Google Shape;563;p29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4" name="Google Shape;564;p29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565" name="Google Shape;565;p29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9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9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9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" name="Google Shape;569;p29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570" name="Google Shape;570;p29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1" name="Google Shape;571;p29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572" name="Google Shape;572;p29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29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574" name="Google Shape;574;p29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575" name="Google Shape;575;p29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576" name="Google Shape;576;p29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9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9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9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9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9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9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9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84" name="Google Shape;584;p29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2413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Block Diagram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7500" y="4685100"/>
            <a:ext cx="1594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</a:rPr>
              <a:t>*Reset not pictured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36" name="Google Shape;2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427" y="780775"/>
            <a:ext cx="7039152" cy="3959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-73548" y="232425"/>
            <a:ext cx="65910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State Diagram</a:t>
            </a:r>
            <a:endParaRPr/>
          </a:p>
        </p:txBody>
      </p:sp>
      <p:pic>
        <p:nvPicPr>
          <p:cNvPr id="242" name="Google Shape;242;p19"/>
          <p:cNvPicPr preferRelativeResize="0"/>
          <p:nvPr/>
        </p:nvPicPr>
        <p:blipFill rotWithShape="1">
          <a:blip r:embed="rId3">
            <a:alphaModFix/>
          </a:blip>
          <a:srcRect b="0" l="14162" r="14162" t="0"/>
          <a:stretch/>
        </p:blipFill>
        <p:spPr>
          <a:xfrm rot="10800000">
            <a:off x="5731025" y="7367"/>
            <a:ext cx="3405000" cy="26916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243" name="Google Shape;24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84250" y="-781150"/>
            <a:ext cx="9753436" cy="756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/>
          <p:nvPr>
            <p:ph idx="1" type="body"/>
          </p:nvPr>
        </p:nvSpPr>
        <p:spPr>
          <a:xfrm>
            <a:off x="2030403" y="448710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>
                <a:solidFill>
                  <a:srgbClr val="FFFFFF"/>
                </a:solidFill>
              </a:rPr>
              <a:t>Clocks</a:t>
            </a:r>
            <a:r>
              <a:rPr lang="en-GB">
                <a:solidFill>
                  <a:srgbClr val="FFFFFF"/>
                </a:solidFill>
              </a:rPr>
              <a:t>: a) 1KHz </a:t>
            </a:r>
            <a:r>
              <a:rPr b="1" lang="en-GB">
                <a:solidFill>
                  <a:srgbClr val="FFFFFF"/>
                </a:solidFill>
              </a:rPr>
              <a:t>&amp;</a:t>
            </a:r>
            <a:r>
              <a:rPr lang="en-GB">
                <a:solidFill>
                  <a:srgbClr val="FFFFFF"/>
                </a:solidFill>
              </a:rPr>
              <a:t> b) 1Hz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9" name="Google Shape;24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Modules</a:t>
            </a:r>
            <a:endParaRPr/>
          </a:p>
        </p:txBody>
      </p:sp>
      <p:sp>
        <p:nvSpPr>
          <p:cNvPr id="250" name="Google Shape;250;p20"/>
          <p:cNvSpPr txBox="1"/>
          <p:nvPr/>
        </p:nvSpPr>
        <p:spPr>
          <a:xfrm>
            <a:off x="1297500" y="9054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2030400" y="9054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/>
              <a:t>Timers</a:t>
            </a:r>
            <a:r>
              <a:rPr lang="en-GB"/>
              <a:t>: a) </a:t>
            </a:r>
            <a:r>
              <a:rPr lang="en-GB">
                <a:solidFill>
                  <a:srgbClr val="FFFFFF"/>
                </a:solidFill>
              </a:rPr>
              <a:t>30 Second Timer </a:t>
            </a:r>
            <a:r>
              <a:rPr b="1" lang="en-GB">
                <a:solidFill>
                  <a:srgbClr val="FFFFFF"/>
                </a:solidFill>
              </a:rPr>
              <a:t>&amp;</a:t>
            </a:r>
            <a:r>
              <a:rPr lang="en-GB">
                <a:solidFill>
                  <a:srgbClr val="FFFFFF"/>
                </a:solidFill>
              </a:rPr>
              <a:t> b) 5 Second Timer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1276069" y="13630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3" name="Google Shape;253;p20"/>
          <p:cNvSpPr txBox="1"/>
          <p:nvPr>
            <p:ph idx="1" type="body"/>
          </p:nvPr>
        </p:nvSpPr>
        <p:spPr>
          <a:xfrm>
            <a:off x="2008969" y="14393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7 Segment Display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4" name="Google Shape;254;p20"/>
          <p:cNvSpPr txBox="1"/>
          <p:nvPr/>
        </p:nvSpPr>
        <p:spPr>
          <a:xfrm>
            <a:off x="1265353" y="189813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5" name="Google Shape;255;p20"/>
          <p:cNvSpPr txBox="1"/>
          <p:nvPr>
            <p:ph idx="1" type="body"/>
          </p:nvPr>
        </p:nvSpPr>
        <p:spPr>
          <a:xfrm>
            <a:off x="1998253" y="197435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Debouncer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/>
        </p:nvSpPr>
        <p:spPr>
          <a:xfrm>
            <a:off x="1282975" y="235741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04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/>
          <p:nvPr>
            <p:ph idx="1" type="body"/>
          </p:nvPr>
        </p:nvSpPr>
        <p:spPr>
          <a:xfrm>
            <a:off x="2015875" y="243365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Binary to BCD module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 txBox="1"/>
          <p:nvPr/>
        </p:nvSpPr>
        <p:spPr>
          <a:xfrm>
            <a:off x="1261544" y="281505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05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9" name="Google Shape;259;p20"/>
          <p:cNvSpPr txBox="1"/>
          <p:nvPr>
            <p:ph idx="1" type="body"/>
          </p:nvPr>
        </p:nvSpPr>
        <p:spPr>
          <a:xfrm>
            <a:off x="1994444" y="289128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7 Segment Decoder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0" name="Google Shape;260;p20"/>
          <p:cNvSpPr txBox="1"/>
          <p:nvPr/>
        </p:nvSpPr>
        <p:spPr>
          <a:xfrm>
            <a:off x="1250828" y="335010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06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1" name="Google Shape;261;p20"/>
          <p:cNvSpPr txBox="1"/>
          <p:nvPr>
            <p:ph idx="1" type="body"/>
          </p:nvPr>
        </p:nvSpPr>
        <p:spPr>
          <a:xfrm>
            <a:off x="1983728" y="350252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2-bit Counter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2" name="Google Shape;262;p20"/>
          <p:cNvSpPr txBox="1"/>
          <p:nvPr/>
        </p:nvSpPr>
        <p:spPr>
          <a:xfrm>
            <a:off x="1266903" y="388445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07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3" name="Google Shape;263;p20"/>
          <p:cNvSpPr txBox="1"/>
          <p:nvPr>
            <p:ph idx="1" type="body"/>
          </p:nvPr>
        </p:nvSpPr>
        <p:spPr>
          <a:xfrm>
            <a:off x="1999803" y="403687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Whack-a-Mole Game Logic (+PseudoRandom Number Generator )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4" name="Google Shape;264;p20"/>
          <p:cNvSpPr txBox="1"/>
          <p:nvPr/>
        </p:nvSpPr>
        <p:spPr>
          <a:xfrm>
            <a:off x="1266903" y="441943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08</a:t>
            </a:r>
            <a:endParaRPr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5/ 30 Second Timer</a:t>
            </a:r>
            <a:endParaRPr/>
          </a:p>
        </p:txBody>
      </p:sp>
      <p:pic>
        <p:nvPicPr>
          <p:cNvPr id="270" name="Google Shape;27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0999" y="393750"/>
            <a:ext cx="3760125" cy="4702951"/>
          </a:xfrm>
          <a:prstGeom prst="rect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Clock: 1 Hz</a:t>
            </a:r>
            <a:endParaRPr/>
          </a:p>
        </p:txBody>
      </p:sp>
      <p:sp>
        <p:nvSpPr>
          <p:cNvPr id="276" name="Google Shape;276;p2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277" name="Google Shape;27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4125" y="393750"/>
            <a:ext cx="4764575" cy="4716200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3"/>
          <p:cNvSpPr txBox="1"/>
          <p:nvPr>
            <p:ph type="title"/>
          </p:nvPr>
        </p:nvSpPr>
        <p:spPr>
          <a:xfrm>
            <a:off x="1297500" y="2324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Whack-a-Mole</a:t>
            </a:r>
            <a:endParaRPr/>
          </a:p>
        </p:txBody>
      </p:sp>
      <p:pic>
        <p:nvPicPr>
          <p:cNvPr id="283" name="Google Shape;28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4847" y="-3350"/>
            <a:ext cx="2767307" cy="5143501"/>
          </a:xfrm>
          <a:prstGeom prst="rect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284" name="Google Shape;284;p23"/>
          <p:cNvGrpSpPr/>
          <p:nvPr/>
        </p:nvGrpSpPr>
        <p:grpSpPr>
          <a:xfrm>
            <a:off x="-8" y="2121451"/>
            <a:ext cx="3962267" cy="3022037"/>
            <a:chOff x="3553042" y="1657806"/>
            <a:chExt cx="3461100" cy="2671532"/>
          </a:xfrm>
        </p:grpSpPr>
        <p:sp>
          <p:nvSpPr>
            <p:cNvPr id="285" name="Google Shape;285;p2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93" name="Google Shape;293;p23"/>
          <p:cNvPicPr preferRelativeResize="0"/>
          <p:nvPr/>
        </p:nvPicPr>
        <p:blipFill rotWithShape="1">
          <a:blip r:embed="rId4">
            <a:alphaModFix/>
          </a:blip>
          <a:srcRect b="10566" l="0" r="0" t="10574"/>
          <a:stretch/>
        </p:blipFill>
        <p:spPr>
          <a:xfrm>
            <a:off x="60566" y="2186066"/>
            <a:ext cx="3840900" cy="21627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23"/>
          <p:cNvSpPr/>
          <p:nvPr/>
        </p:nvSpPr>
        <p:spPr>
          <a:xfrm flipH="1">
            <a:off x="60433" y="2187253"/>
            <a:ext cx="3840900" cy="2160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Market trends</a:t>
            </a:r>
            <a:endParaRPr/>
          </a:p>
        </p:txBody>
      </p:sp>
      <p:sp>
        <p:nvSpPr>
          <p:cNvPr id="300" name="Google Shape;300;p24"/>
          <p:cNvSpPr txBox="1"/>
          <p:nvPr>
            <p:ph idx="1" type="body"/>
          </p:nvPr>
        </p:nvSpPr>
        <p:spPr>
          <a:xfrm>
            <a:off x="1297500" y="1567550"/>
            <a:ext cx="7038900" cy="11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/>
          </a:p>
        </p:txBody>
      </p:sp>
      <p:grpSp>
        <p:nvGrpSpPr>
          <p:cNvPr id="301" name="Google Shape;301;p24"/>
          <p:cNvGrpSpPr/>
          <p:nvPr/>
        </p:nvGrpSpPr>
        <p:grpSpPr>
          <a:xfrm>
            <a:off x="1291075" y="2784155"/>
            <a:ext cx="2080082" cy="2043771"/>
            <a:chOff x="1291075" y="2784155"/>
            <a:chExt cx="2080082" cy="2043771"/>
          </a:xfrm>
        </p:grpSpPr>
        <p:sp>
          <p:nvSpPr>
            <p:cNvPr id="302" name="Google Shape;302;p24"/>
            <p:cNvSpPr txBox="1"/>
            <p:nvPr/>
          </p:nvSpPr>
          <p:spPr>
            <a:xfrm>
              <a:off x="1729257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03" name="Google Shape;303;p24"/>
            <p:cNvSpPr txBox="1"/>
            <p:nvPr/>
          </p:nvSpPr>
          <p:spPr>
            <a:xfrm>
              <a:off x="21636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04" name="Google Shape;304;p24"/>
            <p:cNvSpPr txBox="1"/>
            <p:nvPr/>
          </p:nvSpPr>
          <p:spPr>
            <a:xfrm>
              <a:off x="25980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05" name="Google Shape;305;p24"/>
            <p:cNvSpPr txBox="1"/>
            <p:nvPr/>
          </p:nvSpPr>
          <p:spPr>
            <a:xfrm>
              <a:off x="30324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06" name="Google Shape;306;p24"/>
            <p:cNvSpPr txBox="1"/>
            <p:nvPr/>
          </p:nvSpPr>
          <p:spPr>
            <a:xfrm>
              <a:off x="1291075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07" name="Google Shape;307;p24"/>
            <p:cNvSpPr txBox="1"/>
            <p:nvPr/>
          </p:nvSpPr>
          <p:spPr>
            <a:xfrm>
              <a:off x="1291075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08" name="Google Shape;308;p24"/>
            <p:cNvSpPr txBox="1"/>
            <p:nvPr/>
          </p:nvSpPr>
          <p:spPr>
            <a:xfrm>
              <a:off x="1291075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09" name="Google Shape;309;p24"/>
            <p:cNvSpPr txBox="1"/>
            <p:nvPr/>
          </p:nvSpPr>
          <p:spPr>
            <a:xfrm>
              <a:off x="1291075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0" name="Google Shape;310;p24"/>
            <p:cNvSpPr txBox="1"/>
            <p:nvPr/>
          </p:nvSpPr>
          <p:spPr>
            <a:xfrm>
              <a:off x="1291075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1" name="Google Shape;311;p24"/>
            <p:cNvSpPr txBox="1"/>
            <p:nvPr/>
          </p:nvSpPr>
          <p:spPr>
            <a:xfrm>
              <a:off x="1291075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12" name="Google Shape;312;p24"/>
            <p:cNvSpPr txBox="1"/>
            <p:nvPr/>
          </p:nvSpPr>
          <p:spPr>
            <a:xfrm>
              <a:off x="2206299" y="4511726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2015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313" name="Google Shape;313;p24"/>
            <p:cNvCxnSpPr>
              <a:stCxn id="314" idx="7"/>
              <a:endCxn id="315" idx="6"/>
            </p:cNvCxnSpPr>
            <p:nvPr/>
          </p:nvCxnSpPr>
          <p:spPr>
            <a:xfrm flipH="1">
              <a:off x="1953668" y="3664288"/>
              <a:ext cx="414600" cy="2826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6" name="Google Shape;316;p24"/>
            <p:cNvCxnSpPr/>
            <p:nvPr/>
          </p:nvCxnSpPr>
          <p:spPr>
            <a:xfrm>
              <a:off x="1729245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17" name="Google Shape;317;p24"/>
            <p:cNvCxnSpPr/>
            <p:nvPr/>
          </p:nvCxnSpPr>
          <p:spPr>
            <a:xfrm>
              <a:off x="1729245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18" name="Google Shape;318;p24"/>
            <p:cNvCxnSpPr/>
            <p:nvPr/>
          </p:nvCxnSpPr>
          <p:spPr>
            <a:xfrm>
              <a:off x="1729245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19" name="Google Shape;319;p24"/>
            <p:cNvCxnSpPr/>
            <p:nvPr/>
          </p:nvCxnSpPr>
          <p:spPr>
            <a:xfrm>
              <a:off x="1729245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20" name="Google Shape;320;p24"/>
            <p:cNvCxnSpPr/>
            <p:nvPr/>
          </p:nvCxnSpPr>
          <p:spPr>
            <a:xfrm>
              <a:off x="1729245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21" name="Google Shape;321;p24"/>
            <p:cNvCxnSpPr>
              <a:stCxn id="308" idx="3"/>
              <a:endCxn id="315" idx="5"/>
            </p:cNvCxnSpPr>
            <p:nvPr/>
          </p:nvCxnSpPr>
          <p:spPr>
            <a:xfrm>
              <a:off x="1735075" y="3648740"/>
              <a:ext cx="206100" cy="328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2" name="Google Shape;322;p24"/>
            <p:cNvCxnSpPr>
              <a:stCxn id="314" idx="3"/>
              <a:endCxn id="323" idx="7"/>
            </p:cNvCxnSpPr>
            <p:nvPr/>
          </p:nvCxnSpPr>
          <p:spPr>
            <a:xfrm flipH="1" rot="10800000">
              <a:off x="2307811" y="3249546"/>
              <a:ext cx="499500" cy="475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4" name="Google Shape;324;p24"/>
            <p:cNvCxnSpPr>
              <a:stCxn id="323" idx="5"/>
              <a:endCxn id="325" idx="5"/>
            </p:cNvCxnSpPr>
            <p:nvPr/>
          </p:nvCxnSpPr>
          <p:spPr>
            <a:xfrm>
              <a:off x="2807412" y="3309933"/>
              <a:ext cx="424500" cy="4149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6" name="Google Shape;326;p24"/>
            <p:cNvCxnSpPr/>
            <p:nvPr/>
          </p:nvCxnSpPr>
          <p:spPr>
            <a:xfrm>
              <a:off x="1729245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323" name="Google Shape;323;p24"/>
            <p:cNvSpPr/>
            <p:nvPr/>
          </p:nvSpPr>
          <p:spPr>
            <a:xfrm>
              <a:off x="2734433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4"/>
            <p:cNvSpPr/>
            <p:nvPr/>
          </p:nvSpPr>
          <p:spPr>
            <a:xfrm>
              <a:off x="229529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4"/>
            <p:cNvSpPr/>
            <p:nvPr/>
          </p:nvSpPr>
          <p:spPr>
            <a:xfrm>
              <a:off x="1868080" y="3904111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4"/>
            <p:cNvSpPr/>
            <p:nvPr/>
          </p:nvSpPr>
          <p:spPr>
            <a:xfrm>
              <a:off x="3159046" y="3651780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7" name="Google Shape;327;p24"/>
          <p:cNvGrpSpPr/>
          <p:nvPr/>
        </p:nvGrpSpPr>
        <p:grpSpPr>
          <a:xfrm>
            <a:off x="3737550" y="2784155"/>
            <a:ext cx="2121833" cy="2057296"/>
            <a:chOff x="3737550" y="2784155"/>
            <a:chExt cx="2121833" cy="2057296"/>
          </a:xfrm>
        </p:grpSpPr>
        <p:grpSp>
          <p:nvGrpSpPr>
            <p:cNvPr id="328" name="Google Shape;328;p24"/>
            <p:cNvGrpSpPr/>
            <p:nvPr/>
          </p:nvGrpSpPr>
          <p:grpSpPr>
            <a:xfrm>
              <a:off x="3737550" y="2784155"/>
              <a:ext cx="2121833" cy="2057296"/>
              <a:chOff x="3737550" y="2784155"/>
              <a:chExt cx="2121833" cy="2057296"/>
            </a:xfrm>
          </p:grpSpPr>
          <p:sp>
            <p:nvSpPr>
              <p:cNvPr id="329" name="Google Shape;329;p24"/>
              <p:cNvSpPr txBox="1"/>
              <p:nvPr/>
            </p:nvSpPr>
            <p:spPr>
              <a:xfrm>
                <a:off x="4217482" y="4286839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Q1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30" name="Google Shape;330;p24"/>
              <p:cNvSpPr txBox="1"/>
              <p:nvPr/>
            </p:nvSpPr>
            <p:spPr>
              <a:xfrm>
                <a:off x="4710374" y="4525251"/>
                <a:ext cx="656100" cy="316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2016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31" name="Google Shape;331;p24"/>
              <p:cNvSpPr txBox="1"/>
              <p:nvPr/>
            </p:nvSpPr>
            <p:spPr>
              <a:xfrm>
                <a:off x="46518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Q2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32" name="Google Shape;332;p24"/>
              <p:cNvSpPr txBox="1"/>
              <p:nvPr/>
            </p:nvSpPr>
            <p:spPr>
              <a:xfrm>
                <a:off x="50862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Q3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33" name="Google Shape;333;p24"/>
              <p:cNvSpPr txBox="1"/>
              <p:nvPr/>
            </p:nvSpPr>
            <p:spPr>
              <a:xfrm>
                <a:off x="55206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Q4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34" name="Google Shape;334;p24"/>
              <p:cNvSpPr txBox="1"/>
              <p:nvPr/>
            </p:nvSpPr>
            <p:spPr>
              <a:xfrm>
                <a:off x="3737550" y="406388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35" name="Google Shape;335;p24"/>
              <p:cNvSpPr txBox="1"/>
              <p:nvPr/>
            </p:nvSpPr>
            <p:spPr>
              <a:xfrm>
                <a:off x="3737550" y="380793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36" name="Google Shape;336;p24"/>
              <p:cNvSpPr txBox="1"/>
              <p:nvPr/>
            </p:nvSpPr>
            <p:spPr>
              <a:xfrm>
                <a:off x="3745239" y="355199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40%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37" name="Google Shape;337;p24"/>
              <p:cNvSpPr txBox="1"/>
              <p:nvPr/>
            </p:nvSpPr>
            <p:spPr>
              <a:xfrm>
                <a:off x="3737550" y="329604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60%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38" name="Google Shape;338;p24"/>
              <p:cNvSpPr txBox="1"/>
              <p:nvPr/>
            </p:nvSpPr>
            <p:spPr>
              <a:xfrm>
                <a:off x="3737550" y="304010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80%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39" name="Google Shape;339;p24"/>
              <p:cNvSpPr txBox="1"/>
              <p:nvPr/>
            </p:nvSpPr>
            <p:spPr>
              <a:xfrm>
                <a:off x="3737550" y="278415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100%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cxnSp>
            <p:nvCxnSpPr>
              <p:cNvPr id="340" name="Google Shape;340;p24"/>
              <p:cNvCxnSpPr>
                <a:stCxn id="341" idx="6"/>
                <a:endCxn id="342" idx="6"/>
              </p:cNvCxnSpPr>
              <p:nvPr/>
            </p:nvCxnSpPr>
            <p:spPr>
              <a:xfrm flipH="1">
                <a:off x="4433905" y="3904692"/>
                <a:ext cx="431400" cy="573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3" name="Google Shape;343;p24"/>
              <p:cNvCxnSpPr/>
              <p:nvPr/>
            </p:nvCxnSpPr>
            <p:spPr>
              <a:xfrm>
                <a:off x="4217470" y="318004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4" name="Google Shape;344;p24"/>
              <p:cNvCxnSpPr/>
              <p:nvPr/>
            </p:nvCxnSpPr>
            <p:spPr>
              <a:xfrm>
                <a:off x="4217470" y="343728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5" name="Google Shape;345;p24"/>
              <p:cNvCxnSpPr/>
              <p:nvPr/>
            </p:nvCxnSpPr>
            <p:spPr>
              <a:xfrm>
                <a:off x="4217470" y="369452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6" name="Google Shape;346;p24"/>
              <p:cNvCxnSpPr/>
              <p:nvPr/>
            </p:nvCxnSpPr>
            <p:spPr>
              <a:xfrm>
                <a:off x="4217470" y="395176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7" name="Google Shape;347;p24"/>
              <p:cNvCxnSpPr/>
              <p:nvPr/>
            </p:nvCxnSpPr>
            <p:spPr>
              <a:xfrm>
                <a:off x="4217470" y="42090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8" name="Google Shape;348;p24"/>
              <p:cNvCxnSpPr>
                <a:stCxn id="336" idx="3"/>
              </p:cNvCxnSpPr>
              <p:nvPr/>
            </p:nvCxnSpPr>
            <p:spPr>
              <a:xfrm>
                <a:off x="4230039" y="3648740"/>
                <a:ext cx="150600" cy="276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9" name="Google Shape;349;p24"/>
              <p:cNvCxnSpPr>
                <a:stCxn id="341" idx="3"/>
                <a:endCxn id="350" idx="7"/>
              </p:cNvCxnSpPr>
              <p:nvPr/>
            </p:nvCxnSpPr>
            <p:spPr>
              <a:xfrm flipH="1" rot="10800000">
                <a:off x="4792327" y="3664321"/>
                <a:ext cx="492600" cy="270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1" name="Google Shape;351;p24"/>
              <p:cNvCxnSpPr>
                <a:stCxn id="350" idx="2"/>
                <a:endCxn id="352" idx="6"/>
              </p:cNvCxnSpPr>
              <p:nvPr/>
            </p:nvCxnSpPr>
            <p:spPr>
              <a:xfrm flipH="1" rot="10800000">
                <a:off x="5211997" y="3584730"/>
                <a:ext cx="528600" cy="10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3" name="Google Shape;353;p24"/>
              <p:cNvCxnSpPr/>
              <p:nvPr/>
            </p:nvCxnSpPr>
            <p:spPr>
              <a:xfrm>
                <a:off x="4217470" y="29228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50" name="Google Shape;350;p24"/>
              <p:cNvSpPr/>
              <p:nvPr/>
            </p:nvSpPr>
            <p:spPr>
              <a:xfrm>
                <a:off x="5211997" y="365178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24"/>
              <p:cNvSpPr/>
              <p:nvPr/>
            </p:nvSpPr>
            <p:spPr>
              <a:xfrm>
                <a:off x="4779805" y="3861942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24"/>
              <p:cNvSpPr/>
              <p:nvPr/>
            </p:nvSpPr>
            <p:spPr>
              <a:xfrm>
                <a:off x="4348371" y="391917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2" name="Google Shape;352;p24"/>
            <p:cNvSpPr/>
            <p:nvPr/>
          </p:nvSpPr>
          <p:spPr>
            <a:xfrm>
              <a:off x="5654980" y="354197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4" name="Google Shape;354;p24"/>
          <p:cNvGrpSpPr/>
          <p:nvPr/>
        </p:nvGrpSpPr>
        <p:grpSpPr>
          <a:xfrm>
            <a:off x="6043904" y="2784155"/>
            <a:ext cx="2079978" cy="2036296"/>
            <a:chOff x="6043904" y="2784155"/>
            <a:chExt cx="2079978" cy="2036296"/>
          </a:xfrm>
        </p:grpSpPr>
        <p:sp>
          <p:nvSpPr>
            <p:cNvPr id="355" name="Google Shape;355;p24"/>
            <p:cNvSpPr txBox="1"/>
            <p:nvPr/>
          </p:nvSpPr>
          <p:spPr>
            <a:xfrm>
              <a:off x="6974887" y="4504251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2017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6" name="Google Shape;356;p24"/>
            <p:cNvSpPr txBox="1"/>
            <p:nvPr/>
          </p:nvSpPr>
          <p:spPr>
            <a:xfrm>
              <a:off x="6481982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7" name="Google Shape;357;p24"/>
            <p:cNvSpPr txBox="1"/>
            <p:nvPr/>
          </p:nvSpPr>
          <p:spPr>
            <a:xfrm>
              <a:off x="69163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8" name="Google Shape;358;p24"/>
            <p:cNvSpPr txBox="1"/>
            <p:nvPr/>
          </p:nvSpPr>
          <p:spPr>
            <a:xfrm>
              <a:off x="73507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9" name="Google Shape;359;p24"/>
            <p:cNvSpPr txBox="1"/>
            <p:nvPr/>
          </p:nvSpPr>
          <p:spPr>
            <a:xfrm>
              <a:off x="77851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0" name="Google Shape;360;p24"/>
            <p:cNvSpPr txBox="1"/>
            <p:nvPr/>
          </p:nvSpPr>
          <p:spPr>
            <a:xfrm>
              <a:off x="6043904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1" name="Google Shape;361;p24"/>
            <p:cNvSpPr txBox="1"/>
            <p:nvPr/>
          </p:nvSpPr>
          <p:spPr>
            <a:xfrm>
              <a:off x="6043904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2" name="Google Shape;362;p24"/>
            <p:cNvSpPr txBox="1"/>
            <p:nvPr/>
          </p:nvSpPr>
          <p:spPr>
            <a:xfrm>
              <a:off x="6043904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3" name="Google Shape;363;p24"/>
            <p:cNvSpPr txBox="1"/>
            <p:nvPr/>
          </p:nvSpPr>
          <p:spPr>
            <a:xfrm>
              <a:off x="6043904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4" name="Google Shape;364;p24"/>
            <p:cNvSpPr txBox="1"/>
            <p:nvPr/>
          </p:nvSpPr>
          <p:spPr>
            <a:xfrm>
              <a:off x="6043904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5" name="Google Shape;365;p24"/>
            <p:cNvSpPr txBox="1"/>
            <p:nvPr/>
          </p:nvSpPr>
          <p:spPr>
            <a:xfrm>
              <a:off x="6043904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366" name="Google Shape;366;p24"/>
            <p:cNvCxnSpPr>
              <a:stCxn id="367" idx="7"/>
              <a:endCxn id="368" idx="6"/>
            </p:cNvCxnSpPr>
            <p:nvPr/>
          </p:nvCxnSpPr>
          <p:spPr>
            <a:xfrm flipH="1" rot="10800000">
              <a:off x="7552796" y="3180176"/>
              <a:ext cx="440700" cy="693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8" name="Google Shape;368;p24"/>
            <p:cNvSpPr/>
            <p:nvPr/>
          </p:nvSpPr>
          <p:spPr>
            <a:xfrm>
              <a:off x="7908123" y="313729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69" name="Google Shape;369;p24"/>
            <p:cNvCxnSpPr>
              <a:stCxn id="370" idx="3"/>
              <a:endCxn id="371" idx="3"/>
            </p:cNvCxnSpPr>
            <p:nvPr/>
          </p:nvCxnSpPr>
          <p:spPr>
            <a:xfrm flipH="1">
              <a:off x="6611201" y="3724746"/>
              <a:ext cx="437100" cy="2400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2" name="Google Shape;372;p24"/>
            <p:cNvCxnSpPr/>
            <p:nvPr/>
          </p:nvCxnSpPr>
          <p:spPr>
            <a:xfrm>
              <a:off x="6481970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73" name="Google Shape;373;p24"/>
            <p:cNvCxnSpPr/>
            <p:nvPr/>
          </p:nvCxnSpPr>
          <p:spPr>
            <a:xfrm>
              <a:off x="6481970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74" name="Google Shape;374;p24"/>
            <p:cNvCxnSpPr/>
            <p:nvPr/>
          </p:nvCxnSpPr>
          <p:spPr>
            <a:xfrm>
              <a:off x="6481970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75" name="Google Shape;375;p24"/>
            <p:cNvCxnSpPr/>
            <p:nvPr/>
          </p:nvCxnSpPr>
          <p:spPr>
            <a:xfrm>
              <a:off x="6481970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76" name="Google Shape;376;p24"/>
            <p:cNvCxnSpPr/>
            <p:nvPr/>
          </p:nvCxnSpPr>
          <p:spPr>
            <a:xfrm>
              <a:off x="6481970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77" name="Google Shape;377;p24"/>
            <p:cNvCxnSpPr/>
            <p:nvPr/>
          </p:nvCxnSpPr>
          <p:spPr>
            <a:xfrm>
              <a:off x="6462950" y="3565030"/>
              <a:ext cx="178500" cy="3771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8" name="Google Shape;378;p24"/>
            <p:cNvCxnSpPr>
              <a:stCxn id="370" idx="7"/>
              <a:endCxn id="367" idx="7"/>
            </p:cNvCxnSpPr>
            <p:nvPr/>
          </p:nvCxnSpPr>
          <p:spPr>
            <a:xfrm flipH="1" rot="10800000">
              <a:off x="7108759" y="3249388"/>
              <a:ext cx="444000" cy="4149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9" name="Google Shape;379;p24"/>
            <p:cNvCxnSpPr/>
            <p:nvPr/>
          </p:nvCxnSpPr>
          <p:spPr>
            <a:xfrm>
              <a:off x="6481970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367" name="Google Shape;367;p24"/>
            <p:cNvSpPr/>
            <p:nvPr/>
          </p:nvSpPr>
          <p:spPr>
            <a:xfrm>
              <a:off x="7479818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4"/>
            <p:cNvSpPr/>
            <p:nvPr/>
          </p:nvSpPr>
          <p:spPr>
            <a:xfrm>
              <a:off x="703578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4"/>
            <p:cNvSpPr/>
            <p:nvPr/>
          </p:nvSpPr>
          <p:spPr>
            <a:xfrm>
              <a:off x="6598816" y="3891809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Cycle diagram</a:t>
            </a:r>
            <a:endParaRPr/>
          </a:p>
        </p:txBody>
      </p:sp>
      <p:sp>
        <p:nvSpPr>
          <p:cNvPr id="385" name="Google Shape;385;p25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Prototype</a:t>
            </a:r>
            <a:endParaRPr/>
          </a:p>
        </p:txBody>
      </p:sp>
      <p:sp>
        <p:nvSpPr>
          <p:cNvPr id="386" name="Google Shape;386;p25"/>
          <p:cNvSpPr txBox="1"/>
          <p:nvPr/>
        </p:nvSpPr>
        <p:spPr>
          <a:xfrm>
            <a:off x="812750" y="2274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7" name="Google Shape;387;p25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Share</a:t>
            </a:r>
            <a:endParaRPr/>
          </a:p>
        </p:txBody>
      </p:sp>
      <p:sp>
        <p:nvSpPr>
          <p:cNvPr id="388" name="Google Shape;388;p25"/>
          <p:cNvSpPr txBox="1"/>
          <p:nvPr/>
        </p:nvSpPr>
        <p:spPr>
          <a:xfrm>
            <a:off x="812750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9" name="Google Shape;389;p25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Refine</a:t>
            </a:r>
            <a:endParaRPr/>
          </a:p>
        </p:txBody>
      </p:sp>
      <p:sp>
        <p:nvSpPr>
          <p:cNvPr id="390" name="Google Shape;390;p25"/>
          <p:cNvSpPr txBox="1"/>
          <p:nvPr/>
        </p:nvSpPr>
        <p:spPr>
          <a:xfrm>
            <a:off x="6548585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1" name="Google Shape;391;p25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feedback</a:t>
            </a:r>
            <a:endParaRPr/>
          </a:p>
        </p:txBody>
      </p:sp>
      <p:sp>
        <p:nvSpPr>
          <p:cNvPr id="392" name="Google Shape;392;p25"/>
          <p:cNvSpPr txBox="1"/>
          <p:nvPr/>
        </p:nvSpPr>
        <p:spPr>
          <a:xfrm>
            <a:off x="6548585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93" name="Google Shape;393;p25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" name="Google Shape;394;p25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95" name="Google Shape;395;p25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96" name="Google Shape;396;p25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7" name="Google Shape;397;p25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25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25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25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1" name="Google Shape;401;p25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402" name="Google Shape;402;p25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5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4" name="Google Shape;404;p25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05" name="Google Shape;405;p25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406" name="Google Shape;406;p25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5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8" name="Google Shape;408;p25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09" name="Google Shape;409;p25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410" name="Google Shape;410;p25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5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2" name="Google Shape;412;p25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13" name="Google Shape;413;p25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414" name="Google Shape;414;p25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5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6" name="Google Shape;416;p25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7" name="Google Shape;417;p25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